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24B8-1B1B-4C9A-AEA2-AA92A6A5160D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6614-0F41-431C-B739-32EB83FEC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3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24B8-1B1B-4C9A-AEA2-AA92A6A5160D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6614-0F41-431C-B739-32EB83FEC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63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24B8-1B1B-4C9A-AEA2-AA92A6A5160D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6614-0F41-431C-B739-32EB83FEC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97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24B8-1B1B-4C9A-AEA2-AA92A6A5160D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6614-0F41-431C-B739-32EB83FEC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33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24B8-1B1B-4C9A-AEA2-AA92A6A5160D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6614-0F41-431C-B739-32EB83FEC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8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24B8-1B1B-4C9A-AEA2-AA92A6A5160D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6614-0F41-431C-B739-32EB83FEC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96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24B8-1B1B-4C9A-AEA2-AA92A6A5160D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6614-0F41-431C-B739-32EB83FEC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71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24B8-1B1B-4C9A-AEA2-AA92A6A5160D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6614-0F41-431C-B739-32EB83FEC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3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24B8-1B1B-4C9A-AEA2-AA92A6A5160D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6614-0F41-431C-B739-32EB83FEC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77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24B8-1B1B-4C9A-AEA2-AA92A6A5160D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6614-0F41-431C-B739-32EB83FEC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75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24B8-1B1B-4C9A-AEA2-AA92A6A5160D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6614-0F41-431C-B739-32EB83FEC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49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124B8-1B1B-4C9A-AEA2-AA92A6A5160D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46614-0F41-431C-B739-32EB83FEC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15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6812300-088B-4375-B6DD-F3EA37642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4" y="541296"/>
            <a:ext cx="4657725" cy="3962400"/>
          </a:xfrm>
          <a:prstGeom prst="rect">
            <a:avLst/>
          </a:prstGeom>
        </p:spPr>
      </p:pic>
      <p:pic>
        <p:nvPicPr>
          <p:cNvPr id="9" name="Image 8" descr="Une image contenant capture d’écran, ordinateur, téléphone&#10;&#10;Description générée automatiquement">
            <a:extLst>
              <a:ext uri="{FF2B5EF4-FFF2-40B4-BE49-F238E27FC236}">
                <a16:creationId xmlns:a16="http://schemas.microsoft.com/office/drawing/2014/main" id="{FA1B3BCF-5157-4C7A-9010-87D51C98A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4" y="4800475"/>
            <a:ext cx="4914900" cy="3657600"/>
          </a:xfrm>
          <a:prstGeom prst="rect">
            <a:avLst/>
          </a:prstGeom>
        </p:spPr>
      </p:pic>
      <p:pic>
        <p:nvPicPr>
          <p:cNvPr id="17" name="Image 1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3669BEF-66F9-446B-85D6-14A75C866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86" y="7106799"/>
            <a:ext cx="5201376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2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9C7C9C-1922-4B94-B633-BC3B9A889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4" y="326231"/>
            <a:ext cx="4543425" cy="5019675"/>
          </a:xfrm>
          <a:prstGeom prst="rect">
            <a:avLst/>
          </a:prstGeom>
        </p:spPr>
      </p:pic>
      <p:pic>
        <p:nvPicPr>
          <p:cNvPr id="19" name="Image 1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97939D2-A7CD-4722-9ACB-20AEA530D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49" y="5664068"/>
            <a:ext cx="4914900" cy="36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8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5EEAE24-5EFE-4C2F-9C7A-47518D81F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87" y="493093"/>
            <a:ext cx="4762500" cy="3832860"/>
          </a:xfrm>
          <a:prstGeom prst="rect">
            <a:avLst/>
          </a:prstGeom>
        </p:spPr>
      </p:pic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8018E16-4F12-48D6-8B99-3528EFFAD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87" y="4325953"/>
            <a:ext cx="489204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3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77FD6C-F3A6-460D-9573-9EF6286AF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87" y="3883869"/>
            <a:ext cx="4991100" cy="3726180"/>
          </a:xfrm>
          <a:prstGeom prst="rect">
            <a:avLst/>
          </a:prstGeom>
        </p:spPr>
      </p:pic>
      <p:pic>
        <p:nvPicPr>
          <p:cNvPr id="11" name="Image 10" descr="Une image contenant capture d’écran, ordinateur&#10;&#10;Description générée automatiquement">
            <a:extLst>
              <a:ext uri="{FF2B5EF4-FFF2-40B4-BE49-F238E27FC236}">
                <a16:creationId xmlns:a16="http://schemas.microsoft.com/office/drawing/2014/main" id="{F9113E96-D0B3-43A3-A37A-BBDA05D41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57" y="0"/>
            <a:ext cx="49377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6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intérieur, personne, table, gens&#10;&#10;Description générée automatiquement">
            <a:extLst>
              <a:ext uri="{FF2B5EF4-FFF2-40B4-BE49-F238E27FC236}">
                <a16:creationId xmlns:a16="http://schemas.microsoft.com/office/drawing/2014/main" id="{D8C85F61-D710-428B-80CB-C25A8F47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2" y="700775"/>
            <a:ext cx="5687219" cy="6306430"/>
          </a:xfrm>
          <a:prstGeom prst="rect">
            <a:avLst/>
          </a:prstGeom>
        </p:spPr>
      </p:pic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BF8A121-11CA-491F-A90E-4198476C5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95" y="7387013"/>
            <a:ext cx="44100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2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11F817A-0BDF-49B4-8340-C8588F77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99" y="503571"/>
            <a:ext cx="4410075" cy="4733925"/>
          </a:xfrm>
          <a:prstGeom prst="rect">
            <a:avLst/>
          </a:prstGeom>
        </p:spPr>
      </p:pic>
      <p:pic>
        <p:nvPicPr>
          <p:cNvPr id="7" name="Image 6" descr="Une image contenant intérieur, personne, capture d’écran, homme&#10;&#10;Description générée automatiquement">
            <a:extLst>
              <a:ext uri="{FF2B5EF4-FFF2-40B4-BE49-F238E27FC236}">
                <a16:creationId xmlns:a16="http://schemas.microsoft.com/office/drawing/2014/main" id="{DE968D2D-6D10-45BF-BD4A-6B82BDA3A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3" y="5750209"/>
            <a:ext cx="5639587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BDAEDDD-5B49-4944-8176-D3AA6135B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42" y="573380"/>
            <a:ext cx="4869180" cy="3962400"/>
          </a:xfrm>
          <a:prstGeom prst="rect">
            <a:avLst/>
          </a:prstGeom>
        </p:spPr>
      </p:pic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50E1818-403B-48CB-9129-2D340E8C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07" y="4371223"/>
            <a:ext cx="43624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1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personne, portable, ordinateur, intérieur&#10;&#10;Description générée automatiquement">
            <a:extLst>
              <a:ext uri="{FF2B5EF4-FFF2-40B4-BE49-F238E27FC236}">
                <a16:creationId xmlns:a16="http://schemas.microsoft.com/office/drawing/2014/main" id="{BCBEF47C-7971-4270-ADEC-4533D386C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4" y="252538"/>
            <a:ext cx="5572903" cy="5677692"/>
          </a:xfrm>
          <a:prstGeom prst="rect">
            <a:avLst/>
          </a:prstGeom>
        </p:spPr>
      </p:pic>
      <p:pic>
        <p:nvPicPr>
          <p:cNvPr id="3" name="Image 2" descr="Une image contenant bâtiment, avant, grand, vert&#10;&#10;Description générée automatiquement">
            <a:extLst>
              <a:ext uri="{FF2B5EF4-FFF2-40B4-BE49-F238E27FC236}">
                <a16:creationId xmlns:a16="http://schemas.microsoft.com/office/drawing/2014/main" id="{58CBD33F-A817-4960-BD62-E80D8431E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75" y="6487653"/>
            <a:ext cx="5053402" cy="36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3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DB49E03-A093-4EB9-96A8-DF55BCA0C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07" y="352927"/>
            <a:ext cx="4975860" cy="3840480"/>
          </a:xfrm>
          <a:prstGeom prst="rect">
            <a:avLst/>
          </a:prstGeom>
        </p:spPr>
      </p:pic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87AF6F7-52D5-4BC3-91B9-71D846A75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67" y="4593406"/>
            <a:ext cx="4876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6209303-F2A2-400E-953A-10CBAB227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27" y="521042"/>
            <a:ext cx="5113020" cy="3649980"/>
          </a:xfrm>
          <a:prstGeom prst="rect">
            <a:avLst/>
          </a:prstGeom>
        </p:spPr>
      </p:pic>
      <p:pic>
        <p:nvPicPr>
          <p:cNvPr id="6" name="Image 5" descr="Une image contenant herbe, capture d’écran&#10;&#10;Description générée automatiquement">
            <a:extLst>
              <a:ext uri="{FF2B5EF4-FFF2-40B4-BE49-F238E27FC236}">
                <a16:creationId xmlns:a16="http://schemas.microsoft.com/office/drawing/2014/main" id="{48B9DFCB-2903-4356-BE1A-13BEC4301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67" y="4680561"/>
            <a:ext cx="4869180" cy="36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9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hat, herbe, homme&#10;&#10;Description générée automatiquement">
            <a:extLst>
              <a:ext uri="{FF2B5EF4-FFF2-40B4-BE49-F238E27FC236}">
                <a16:creationId xmlns:a16="http://schemas.microsoft.com/office/drawing/2014/main" id="{B6A11D7A-0A01-4ED0-B5F4-34E1AC043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35" y="479734"/>
            <a:ext cx="5006340" cy="3604260"/>
          </a:xfrm>
          <a:prstGeom prst="rect">
            <a:avLst/>
          </a:prstGeom>
        </p:spPr>
      </p:pic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CB0A795-4AC8-4F52-A993-155F5A682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77" y="4242209"/>
            <a:ext cx="4922520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507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0</Words>
  <Application>Microsoft Office PowerPoint</Application>
  <PresentationFormat>Personnalisé</PresentationFormat>
  <Paragraphs>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GAILLARD Veronique</dc:creator>
  <cp:lastModifiedBy>GAILLARD Veronique</cp:lastModifiedBy>
  <cp:revision>3</cp:revision>
  <dcterms:created xsi:type="dcterms:W3CDTF">2019-12-20T12:53:39Z</dcterms:created>
  <dcterms:modified xsi:type="dcterms:W3CDTF">2019-12-20T13:29:42Z</dcterms:modified>
</cp:coreProperties>
</file>